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531" r:id="rId2"/>
    <p:sldId id="550" r:id="rId3"/>
    <p:sldId id="555" r:id="rId4"/>
    <p:sldId id="551" r:id="rId5"/>
    <p:sldId id="536" r:id="rId6"/>
    <p:sldId id="535" r:id="rId7"/>
    <p:sldId id="532" r:id="rId8"/>
    <p:sldId id="534" r:id="rId9"/>
    <p:sldId id="537" r:id="rId10"/>
    <p:sldId id="553" r:id="rId11"/>
    <p:sldId id="552" r:id="rId12"/>
    <p:sldId id="554" r:id="rId13"/>
    <p:sldId id="538" r:id="rId14"/>
    <p:sldId id="539" r:id="rId15"/>
    <p:sldId id="54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>
        <p:scale>
          <a:sx n="64" d="100"/>
          <a:sy n="64" d="100"/>
        </p:scale>
        <p:origin x="-120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A4AC2-E754-4C51-B5DB-6740E697986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9A34D-8AFD-474C-9B9D-9AE2713C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1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F9E2E1-DBF1-4100-8F32-D23F78519D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5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F9E2E1-DBF1-4100-8F32-D23F78519D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56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8077200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C22E7-7982-40E2-AB7A-F9BDF16C57D8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217AC-D940-4EEE-99DB-6E1F61460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9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A960D-1006-47D7-800A-C6E796E82D88}" type="datetimeFigureOut">
              <a:rPr lang="en-US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C612A-08B7-47CD-B69D-7B00195849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7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26C6A-FE08-4B13-8FA7-51E8B79B8660}" type="datetimeFigureOut">
              <a:rPr lang="en-US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3941E-3870-4BBA-BDE5-BB264D0166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78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79C72-2B8C-482C-B854-DD179045B31A}" type="datetimeFigureOut">
              <a:rPr lang="en-US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7CB9F-DA8C-43F7-8367-2F7DDF6D4B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0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9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3B9F1-0774-4CE1-BBDC-19EB44B626F9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F0D28-2BA7-4E28-B0C3-14792EB0C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2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C9B01-FF1C-445D-9A9F-698D59A4CB03}" type="datetimeFigureOut">
              <a:rPr lang="en-US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C6FDE-8DE2-4DEA-BA2B-91F55A7F9B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3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9D3E-E8F5-43E8-9DFF-F8392420AA03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DB56A-8DFC-4718-BC79-911406E7E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1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C5CA7-5393-48CA-827F-8A32D5704FE6}" type="datetimeFigureOut">
              <a:rPr lang="en-US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C876-53B6-400F-B92A-1803EAF4A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0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53AE3-6729-4B5B-8D6A-8ED15CAA426B}" type="datetimeFigureOut">
              <a:rPr lang="en-US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E1036-E07A-4669-B7FC-D7C14C2FDF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7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E40B2-282A-4181-9906-F535014AA9A0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4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B7478-BDA6-40C9-BA04-2CFF851CD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4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5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C98AA-F769-4C91-BEAE-556607394224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1786F-7D0E-4B4D-810B-623CB3B12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0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40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8DF2F6-B9E5-4C4E-8736-98B2C3ED4C39}" type="datetimeFigureOut">
              <a:rPr lang="en-US"/>
              <a:pPr>
                <a:defRPr/>
              </a:pPr>
              <a:t>4/29/2020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40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4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10885C-7788-4FA7-9ABC-C561518BA7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05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candid.com/virtualgraddemo/?u=wpvymJxMNk39aY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54AAE5F-58F5-4FE8-98A2-8A6EA97E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83839"/>
            <a:ext cx="8077200" cy="1826363"/>
          </a:xfrm>
        </p:spPr>
        <p:txBody>
          <a:bodyPr/>
          <a:lstStyle/>
          <a:p>
            <a:r>
              <a:rPr lang="en-US" dirty="0"/>
              <a:t>Your Photography Company Name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68F8F75-DB54-437E-84E7-95A5B5B7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92154"/>
            <a:ext cx="2997471" cy="299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F750BE3-3680-4D38-A03F-F35D39517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81" y="709027"/>
            <a:ext cx="3212003" cy="321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6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xmlns="" id="{1B660E93-E895-4664-BB39-9C7CF618A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14" y="296916"/>
            <a:ext cx="4872543" cy="62641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8A4D49-2A11-48B2-AC0F-D9B6949FED41}"/>
              </a:ext>
            </a:extLst>
          </p:cNvPr>
          <p:cNvSpPr txBox="1"/>
          <p:nvPr/>
        </p:nvSpPr>
        <p:spPr>
          <a:xfrm>
            <a:off x="7408107" y="2234657"/>
            <a:ext cx="15891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Pricing to use if you are able to capture professional pics and Add on the virtual ceremony</a:t>
            </a:r>
          </a:p>
        </p:txBody>
      </p:sp>
    </p:spTree>
    <p:extLst>
      <p:ext uri="{BB962C8B-B14F-4D97-AF65-F5344CB8AC3E}">
        <p14:creationId xmlns:p14="http://schemas.microsoft.com/office/powerpoint/2010/main" val="3027955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B768224-58AA-4E04-9ACE-84B0493F6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385" y="306345"/>
            <a:ext cx="4857873" cy="6245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5E5E05-7455-46FE-AFC8-799E41D98725}"/>
              </a:ext>
            </a:extLst>
          </p:cNvPr>
          <p:cNvSpPr txBox="1"/>
          <p:nvPr/>
        </p:nvSpPr>
        <p:spPr>
          <a:xfrm>
            <a:off x="7046259" y="1970605"/>
            <a:ext cx="1574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Pricing that could be used if you want a minimum fee for the work – the min covers up to 300 students</a:t>
            </a:r>
          </a:p>
        </p:txBody>
      </p:sp>
    </p:spTree>
    <p:extLst>
      <p:ext uri="{BB962C8B-B14F-4D97-AF65-F5344CB8AC3E}">
        <p14:creationId xmlns:p14="http://schemas.microsoft.com/office/powerpoint/2010/main" val="1466931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A0EDA1F-3E58-4E1F-80AB-D239DF1E0D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74" y="0"/>
            <a:ext cx="533445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FC6FF6-2986-45D9-BF7E-C98AE23EF743}"/>
              </a:ext>
            </a:extLst>
          </p:cNvPr>
          <p:cNvSpPr txBox="1"/>
          <p:nvPr/>
        </p:nvSpPr>
        <p:spPr>
          <a:xfrm>
            <a:off x="7545022" y="1731003"/>
            <a:ext cx="1598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Pricing for a college or where you are NOT able to have a Drive thru or professional opportunity</a:t>
            </a:r>
          </a:p>
        </p:txBody>
      </p:sp>
    </p:spTree>
    <p:extLst>
      <p:ext uri="{BB962C8B-B14F-4D97-AF65-F5344CB8AC3E}">
        <p14:creationId xmlns:p14="http://schemas.microsoft.com/office/powerpoint/2010/main" val="2044016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019A1D-F07C-4277-90E1-0D0CFB4D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Your School Provides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2C03AE-6F4D-4607-8696-41D7B7F60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1909" y="2552080"/>
            <a:ext cx="8942091" cy="4525963"/>
          </a:xfrm>
        </p:spPr>
        <p:txBody>
          <a:bodyPr/>
          <a:lstStyle/>
          <a:p>
            <a:r>
              <a:rPr lang="en-US" dirty="0"/>
              <a:t>Roster of graduates with emails for us to send out the unique registration links</a:t>
            </a:r>
          </a:p>
          <a:p>
            <a:pPr lvl="1"/>
            <a:r>
              <a:rPr lang="en-US" dirty="0"/>
              <a:t>Graduate will verify name and upload personal photo</a:t>
            </a:r>
          </a:p>
          <a:p>
            <a:r>
              <a:rPr lang="en-US" dirty="0"/>
              <a:t>Up to 3 Videos for the Celebration Web Page</a:t>
            </a:r>
          </a:p>
          <a:p>
            <a:pPr lvl="1"/>
            <a:r>
              <a:rPr lang="en-US" dirty="0"/>
              <a:t>These can be as fancy or as simple as you would like</a:t>
            </a:r>
          </a:p>
          <a:p>
            <a:pPr lvl="1"/>
            <a:r>
              <a:rPr lang="en-US" dirty="0"/>
              <a:t>You can even do these on your phone or tablet</a:t>
            </a:r>
          </a:p>
          <a:p>
            <a:pPr lvl="1"/>
            <a:r>
              <a:rPr lang="en-US" dirty="0"/>
              <a:t>Upload to YouTube and send us a link</a:t>
            </a:r>
          </a:p>
          <a:p>
            <a:r>
              <a:rPr lang="en-US" dirty="0"/>
              <a:t>High Res School Logo</a:t>
            </a:r>
          </a:p>
          <a:p>
            <a:r>
              <a:rPr lang="en-US" dirty="0"/>
              <a:t>Choice of Personal Achievement Graphic (select a Style)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F222710-0A32-4249-B4C2-D9F6E420D3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89" y="658404"/>
            <a:ext cx="2320229" cy="2320229"/>
          </a:xfr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3596A63-9671-44FE-9FD5-829A70154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66" y="723353"/>
            <a:ext cx="2255280" cy="225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37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E2911A-5105-4D4F-8517-2BF331FC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Provide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523E6D-74C7-464C-BA5D-D94B202EE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600202"/>
            <a:ext cx="4876800" cy="4525963"/>
          </a:xfrm>
        </p:spPr>
        <p:txBody>
          <a:bodyPr/>
          <a:lstStyle/>
          <a:p>
            <a:r>
              <a:rPr lang="en-US" dirty="0"/>
              <a:t>Unique Celebration Page/website for you to share</a:t>
            </a:r>
          </a:p>
          <a:p>
            <a:r>
              <a:rPr lang="en-US" dirty="0"/>
              <a:t>Individual Personal Achievement Graphics</a:t>
            </a:r>
          </a:p>
          <a:p>
            <a:r>
              <a:rPr lang="en-US" dirty="0"/>
              <a:t>Celebration Video recognizing each graduate</a:t>
            </a:r>
          </a:p>
          <a:p>
            <a:pPr lvl="1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48A595A-8031-47DD-B95E-B99A3C7554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1354"/>
            <a:ext cx="3657600" cy="402365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53DD339-001B-4E6B-897C-1752D0B10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692580"/>
            <a:ext cx="2172719" cy="2172719"/>
          </a:xfrm>
          <a:prstGeom prst="rect">
            <a:avLst/>
          </a:prstGeom>
        </p:spPr>
      </p:pic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C9D0B21-7D95-4D14-892C-279EDE3F6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4149" y="4556526"/>
            <a:ext cx="2320229" cy="232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703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C0D6B85-B6A2-467E-8D9D-AA4FF737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83839"/>
            <a:ext cx="8038214" cy="1826363"/>
          </a:xfrm>
        </p:spPr>
        <p:txBody>
          <a:bodyPr/>
          <a:lstStyle/>
          <a:p>
            <a:r>
              <a:rPr lang="en-US" dirty="0"/>
              <a:t>Contact us to begin planning your Virtual Celebration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4353210-8C3E-4A73-B254-137D31382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2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84B5DF8F-B1C6-4037-AABB-CF74E74C3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Tradition for the Times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9552DE0-C2ED-4FD5-827E-699F262ED6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There are solutions to recognize your graduates even with the limits of social distancing</a:t>
            </a:r>
          </a:p>
          <a:p>
            <a:r>
              <a:rPr lang="en-US" dirty="0"/>
              <a:t>We have the tools to help you still make this a memorable graduation</a:t>
            </a:r>
          </a:p>
          <a:p>
            <a:endParaRPr lang="en-US" dirty="0"/>
          </a:p>
        </p:txBody>
      </p:sp>
      <p:pic>
        <p:nvPicPr>
          <p:cNvPr id="8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837BC26-025F-458A-A5A6-591C3D5C8C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" b="-2"/>
          <a:stretch/>
        </p:blipFill>
        <p:spPr bwMode="auto">
          <a:xfrm>
            <a:off x="781493" y="1753597"/>
            <a:ext cx="3157869" cy="4427891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94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259D06E8-8244-434B-AEC9-7B000EEF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5" y="274638"/>
            <a:ext cx="9036121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Graduate Registration for Virtual Celebration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DA1AA22C-5A20-4360-9931-300251D06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600202"/>
            <a:ext cx="4476108" cy="4525963"/>
          </a:xfrm>
        </p:spPr>
        <p:txBody>
          <a:bodyPr wrap="square" anchor="t">
            <a:normAutofit fontScale="92500" lnSpcReduction="20000"/>
          </a:bodyPr>
          <a:lstStyle/>
          <a:p>
            <a:r>
              <a:rPr lang="en-US" dirty="0"/>
              <a:t>Links to a school dedicated registration page are emailed to each graduate</a:t>
            </a:r>
          </a:p>
          <a:p>
            <a:pPr lvl="1"/>
            <a:r>
              <a:rPr lang="en-US" dirty="0"/>
              <a:t>A roster of graduates with emails will allow us to make each registration page unique to that graduate</a:t>
            </a:r>
          </a:p>
          <a:p>
            <a:r>
              <a:rPr lang="en-US" dirty="0"/>
              <a:t>Each graduate verifies the spelling of their name for use when recognized in the video</a:t>
            </a:r>
          </a:p>
          <a:p>
            <a:r>
              <a:rPr lang="en-US" dirty="0"/>
              <a:t>Each graduate will also upload an image to be used preferable in Cap &amp; Gown 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57ED7D5-3A38-4B41-A722-0EFC7DE43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4" y="538785"/>
            <a:ext cx="2603795" cy="260379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683C05A-374F-4D39-B433-110191DF2A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1208" r="19386"/>
          <a:stretch/>
        </p:blipFill>
        <p:spPr>
          <a:xfrm>
            <a:off x="323636" y="2387002"/>
            <a:ext cx="3847672" cy="410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7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094F19-8932-4204-B7E7-88C610B18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Your Virtual Celebration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D6318A-77C2-4AF6-8E38-0D8168971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2"/>
            <a:ext cx="8275835" cy="4525963"/>
          </a:xfrm>
        </p:spPr>
        <p:txBody>
          <a:bodyPr/>
          <a:lstStyle/>
          <a:p>
            <a:r>
              <a:rPr lang="en-US" dirty="0"/>
              <a:t>We will use the graduate’s uploaded images from the </a:t>
            </a:r>
            <a:r>
              <a:rPr lang="en-US"/>
              <a:t>registration site to </a:t>
            </a:r>
            <a:r>
              <a:rPr lang="en-US" dirty="0"/>
              <a:t>create:</a:t>
            </a:r>
          </a:p>
          <a:p>
            <a:pPr lvl="1"/>
            <a:r>
              <a:rPr lang="en-US" dirty="0"/>
              <a:t>Personal achievement graphics for each student (JPGs that each student can share on social media)</a:t>
            </a:r>
          </a:p>
          <a:p>
            <a:pPr lvl="1"/>
            <a:r>
              <a:rPr lang="en-US" dirty="0"/>
              <a:t>A Virtual Ceremony Slideshow video containing the personal achievement graphics for each student (an mp4 video file)</a:t>
            </a:r>
          </a:p>
          <a:p>
            <a:pPr lvl="1"/>
            <a:r>
              <a:rPr lang="en-US" dirty="0"/>
              <a:t>A Celebration Webpage for your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3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9D8C2C-A52B-41F9-9843-F827722EA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25" y="274638"/>
            <a:ext cx="7616575" cy="1143000"/>
          </a:xfrm>
        </p:spPr>
        <p:txBody>
          <a:bodyPr/>
          <a:lstStyle/>
          <a:p>
            <a:r>
              <a:rPr lang="en-US" dirty="0"/>
              <a:t>Personal Achievement Graphic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C288B22-61B0-40CD-8AD8-B85A23296E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3657600" cy="2057400"/>
          </a:xfrm>
          <a:ln>
            <a:solidFill>
              <a:schemeClr val="accent2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A4165E-5E3C-4C66-AFEA-ED1DE7C6A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7640" y="1251092"/>
            <a:ext cx="4648200" cy="4525963"/>
          </a:xfrm>
        </p:spPr>
        <p:txBody>
          <a:bodyPr/>
          <a:lstStyle/>
          <a:p>
            <a:r>
              <a:rPr lang="en-US" sz="2000" dirty="0"/>
              <a:t>Choice of 2 Styles &amp; colors</a:t>
            </a:r>
          </a:p>
          <a:p>
            <a:r>
              <a:rPr lang="en-US" sz="2000" dirty="0"/>
              <a:t>Used to create the Celebration Video</a:t>
            </a:r>
          </a:p>
          <a:p>
            <a:r>
              <a:rPr lang="en-US" sz="2000" dirty="0"/>
              <a:t>Can be individually searched, downloaded &amp; shared on social media from the Celebration webpage</a:t>
            </a:r>
          </a:p>
          <a:p>
            <a:r>
              <a:rPr lang="en-US" sz="2000" dirty="0"/>
              <a:t>Each graphic can contain:</a:t>
            </a:r>
          </a:p>
          <a:p>
            <a:pPr lvl="1"/>
            <a:r>
              <a:rPr lang="en-US" sz="2000" dirty="0"/>
              <a:t>Photo (optional)</a:t>
            </a:r>
          </a:p>
          <a:p>
            <a:pPr lvl="1"/>
            <a:r>
              <a:rPr lang="en-US" sz="2000" dirty="0"/>
              <a:t>Name</a:t>
            </a:r>
          </a:p>
          <a:p>
            <a:pPr lvl="1"/>
            <a:r>
              <a:rPr lang="en-US" sz="2000" dirty="0"/>
              <a:t>Distinction (optional)</a:t>
            </a:r>
          </a:p>
          <a:p>
            <a:pPr lvl="1"/>
            <a:r>
              <a:rPr lang="en-US" sz="2000" dirty="0"/>
              <a:t>School Name</a:t>
            </a:r>
          </a:p>
          <a:p>
            <a:pPr lvl="1"/>
            <a:r>
              <a:rPr lang="en-US" sz="2000" dirty="0"/>
              <a:t>School Logo</a:t>
            </a:r>
          </a:p>
          <a:p>
            <a:pPr lvl="1"/>
            <a:r>
              <a:rPr lang="en-US" sz="2000" dirty="0"/>
              <a:t>Quote (optional)</a:t>
            </a:r>
          </a:p>
          <a:p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7BD8202-9BD1-4580-9676-79ADEF6E68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8" y="3719655"/>
            <a:ext cx="3657600" cy="205740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628678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1E385D-3BB2-401A-8958-AF053297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Ceremony </a:t>
            </a:r>
            <a:br>
              <a:rPr lang="en-US" dirty="0"/>
            </a:br>
            <a:r>
              <a:rPr lang="en-US" dirty="0"/>
              <a:t>slideshow video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343F34-3694-4566-9F68-B97423678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600202"/>
            <a:ext cx="4800600" cy="4525963"/>
          </a:xfrm>
        </p:spPr>
        <p:txBody>
          <a:bodyPr/>
          <a:lstStyle/>
          <a:p>
            <a:r>
              <a:rPr lang="en-US" dirty="0"/>
              <a:t>Includes a slide for each graduate</a:t>
            </a:r>
          </a:p>
          <a:p>
            <a:r>
              <a:rPr lang="en-US" dirty="0"/>
              <a:t>Pomp and Circumstance plays in the background</a:t>
            </a:r>
          </a:p>
          <a:p>
            <a:r>
              <a:rPr lang="en-US" dirty="0"/>
              <a:t>Or receive the video with no audio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5C8CC5EA-AFD9-48B3-BAB9-78179991A5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" t="3611" r="1966" b="2004"/>
          <a:stretch/>
        </p:blipFill>
        <p:spPr>
          <a:xfrm>
            <a:off x="544531" y="1792840"/>
            <a:ext cx="3524036" cy="1993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096B509-B895-4B4F-A234-8B05738095B6}"/>
              </a:ext>
            </a:extLst>
          </p:cNvPr>
          <p:cNvSpPr/>
          <p:nvPr/>
        </p:nvSpPr>
        <p:spPr>
          <a:xfrm>
            <a:off x="236306" y="39020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Link to sample Video</a:t>
            </a:r>
            <a:endParaRPr lang="en-US" dirty="0"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0B0F0"/>
                </a:solidFill>
              </a:rPr>
              <a:t>https://tinyurl.com/y8d8eqqu</a:t>
            </a:r>
          </a:p>
        </p:txBody>
      </p:sp>
    </p:spTree>
    <p:extLst>
      <p:ext uri="{BB962C8B-B14F-4D97-AF65-F5344CB8AC3E}">
        <p14:creationId xmlns:p14="http://schemas.microsoft.com/office/powerpoint/2010/main" val="3415529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C20EE64-E6E8-4E44-AE91-4B955F1A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Celebration Webpage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30237C8-C874-48BF-8943-1FF0C520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600202"/>
            <a:ext cx="4876800" cy="4525963"/>
          </a:xfrm>
        </p:spPr>
        <p:txBody>
          <a:bodyPr/>
          <a:lstStyle/>
          <a:p>
            <a:r>
              <a:rPr lang="en-US" dirty="0"/>
              <a:t>School branding</a:t>
            </a:r>
          </a:p>
          <a:p>
            <a:r>
              <a:rPr lang="en-US" dirty="0"/>
              <a:t>Up </a:t>
            </a:r>
            <a:r>
              <a:rPr lang="en-US"/>
              <a:t>to </a:t>
            </a:r>
            <a:r>
              <a:rPr lang="en-US" smtClean="0"/>
              <a:t>10 </a:t>
            </a:r>
            <a:r>
              <a:rPr lang="en-US" dirty="0"/>
              <a:t>Videos from the school. 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Senior Recognition Video</a:t>
            </a:r>
          </a:p>
          <a:p>
            <a:pPr lvl="2"/>
            <a:r>
              <a:rPr lang="en-US" dirty="0"/>
              <a:t>Speeches</a:t>
            </a:r>
          </a:p>
          <a:p>
            <a:r>
              <a:rPr lang="en-US" dirty="0"/>
              <a:t>Personal achievement graphics for each student (searchable)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8283259A-86D8-473D-9DAF-1987CC0CA0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6899"/>
            <a:ext cx="3657600" cy="41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0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1B22C4-7108-47F5-8ADA-01D9214A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r>
              <a:rPr lang="en-US" dirty="0"/>
              <a:t>Include up to 3 Speech Videos</a:t>
            </a:r>
            <a:br>
              <a:rPr lang="en-US" dirty="0"/>
            </a:br>
            <a:r>
              <a:rPr lang="en-US" dirty="0"/>
              <a:t>for the Celebration webpage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EA3B66-4766-485A-8595-F11632227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600202"/>
            <a:ext cx="4572000" cy="4525963"/>
          </a:xfrm>
        </p:spPr>
        <p:txBody>
          <a:bodyPr/>
          <a:lstStyle/>
          <a:p>
            <a:r>
              <a:rPr lang="en-US" dirty="0"/>
              <a:t>Record each speech</a:t>
            </a:r>
          </a:p>
          <a:p>
            <a:r>
              <a:rPr lang="en-US" dirty="0"/>
              <a:t>Can be recorded on phone</a:t>
            </a:r>
          </a:p>
          <a:p>
            <a:r>
              <a:rPr lang="en-US" dirty="0"/>
              <a:t>Upload to YouTube and provide a link</a:t>
            </a:r>
          </a:p>
          <a:p>
            <a:r>
              <a:rPr lang="en-US" dirty="0"/>
              <a:t>We will insert each into Celebration Page</a:t>
            </a:r>
          </a:p>
          <a:p>
            <a:r>
              <a:rPr lang="en-US" dirty="0"/>
              <a:t>A senior slideshow can be utilized in place of one of the speeches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6DEDF5-3890-44B5-A815-5926703B6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2827" y="1910993"/>
            <a:ext cx="2255178" cy="888715"/>
          </a:xfrm>
          <a:solidFill>
            <a:schemeClr val="tx1">
              <a:lumMod val="5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/>
          <a:lstStyle/>
          <a:p>
            <a:pPr marL="36512" indent="0" algn="ctr">
              <a:buNone/>
            </a:pPr>
            <a:r>
              <a:rPr lang="en-US" dirty="0"/>
              <a:t>Principal’s Message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099EF884-7332-4577-AF0A-EB2261CA85AF}"/>
              </a:ext>
            </a:extLst>
          </p:cNvPr>
          <p:cNvSpPr txBox="1">
            <a:spLocks/>
          </p:cNvSpPr>
          <p:nvPr/>
        </p:nvSpPr>
        <p:spPr bwMode="auto">
          <a:xfrm>
            <a:off x="1042827" y="4123363"/>
            <a:ext cx="2255178" cy="888715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algn="ctr">
              <a:buFont typeface="Wingdings 2" pitchFamily="18" charset="2"/>
              <a:buNone/>
            </a:pPr>
            <a:r>
              <a:rPr lang="en-US" dirty="0"/>
              <a:t>Salutatorian Speech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BCAC56C-8706-4DD9-B86E-8FF0CAFBBC2C}"/>
              </a:ext>
            </a:extLst>
          </p:cNvPr>
          <p:cNvSpPr txBox="1">
            <a:spLocks/>
          </p:cNvSpPr>
          <p:nvPr/>
        </p:nvSpPr>
        <p:spPr bwMode="auto">
          <a:xfrm>
            <a:off x="1042827" y="3017178"/>
            <a:ext cx="2255178" cy="888715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algn="ctr">
              <a:buFont typeface="Wingdings 2" pitchFamily="18" charset="2"/>
              <a:buNone/>
            </a:pPr>
            <a:r>
              <a:rPr lang="en-US" dirty="0"/>
              <a:t>Valedictorian Speech</a:t>
            </a:r>
          </a:p>
        </p:txBody>
      </p:sp>
    </p:spTree>
    <p:extLst>
      <p:ext uri="{BB962C8B-B14F-4D97-AF65-F5344CB8AC3E}">
        <p14:creationId xmlns:p14="http://schemas.microsoft.com/office/powerpoint/2010/main" val="414746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B4A523-D9E0-406B-88E6-3A526E1F8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853" y="1160381"/>
            <a:ext cx="7222293" cy="4467824"/>
          </a:xfrm>
        </p:spPr>
        <p:txBody>
          <a:bodyPr/>
          <a:lstStyle/>
          <a:p>
            <a:pPr algn="ctr"/>
            <a:r>
              <a:rPr lang="en-US" dirty="0"/>
              <a:t>Virtual Ceremony Prices</a:t>
            </a:r>
            <a:br>
              <a:rPr lang="en-US" dirty="0"/>
            </a:br>
            <a:r>
              <a:rPr lang="en-US" sz="2400" dirty="0">
                <a:solidFill>
                  <a:srgbClr val="00B0F0"/>
                </a:solidFill>
              </a:rPr>
              <a:t>NOTE: there are 3 versions in this presentation. Select before talking to your school and delete the others. </a:t>
            </a:r>
          </a:p>
        </p:txBody>
      </p:sp>
    </p:spTree>
    <p:extLst>
      <p:ext uri="{BB962C8B-B14F-4D97-AF65-F5344CB8AC3E}">
        <p14:creationId xmlns:p14="http://schemas.microsoft.com/office/powerpoint/2010/main" val="3694984678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485</Words>
  <Application>Microsoft Office PowerPoint</Application>
  <PresentationFormat>On-screen Show (4:3)</PresentationFormat>
  <Paragraphs>67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Technic</vt:lpstr>
      <vt:lpstr>Your Photography Company Name </vt:lpstr>
      <vt:lpstr>A New Tradition for the Times</vt:lpstr>
      <vt:lpstr>Graduate Registration for Virtual Celebration</vt:lpstr>
      <vt:lpstr>Your Virtual Celebration</vt:lpstr>
      <vt:lpstr>Personal Achievement Graphic</vt:lpstr>
      <vt:lpstr>Virtual Ceremony  slideshow video</vt:lpstr>
      <vt:lpstr>Virtual Celebration Webpage</vt:lpstr>
      <vt:lpstr>Include up to 3 Speech Videos for the Celebration webpage</vt:lpstr>
      <vt:lpstr>Virtual Ceremony Prices NOTE: there are 3 versions in this presentation. Select before talking to your school and delete the others. </vt:lpstr>
      <vt:lpstr>PowerPoint Presentation</vt:lpstr>
      <vt:lpstr>PowerPoint Presentation</vt:lpstr>
      <vt:lpstr>PowerPoint Presentation</vt:lpstr>
      <vt:lpstr>What Your School Provides</vt:lpstr>
      <vt:lpstr>What We Provide</vt:lpstr>
      <vt:lpstr>Contact us to begin planning your Virtual Celebration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Graduation Ceremonies</dc:title>
  <dc:creator>Steve</dc:creator>
  <cp:lastModifiedBy>Sarah Burns</cp:lastModifiedBy>
  <cp:revision>27</cp:revision>
  <dcterms:created xsi:type="dcterms:W3CDTF">2020-04-14T18:26:32Z</dcterms:created>
  <dcterms:modified xsi:type="dcterms:W3CDTF">2020-04-29T15:57:37Z</dcterms:modified>
</cp:coreProperties>
</file>