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31" r:id="rId2"/>
    <p:sldId id="555" r:id="rId3"/>
    <p:sldId id="560" r:id="rId4"/>
    <p:sldId id="550" r:id="rId5"/>
    <p:sldId id="556" r:id="rId6"/>
    <p:sldId id="551" r:id="rId7"/>
    <p:sldId id="557" r:id="rId8"/>
    <p:sldId id="536" r:id="rId9"/>
    <p:sldId id="53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4AC2-E754-4C51-B5DB-6740E6979864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9A34D-8AFD-474C-9B9D-9AE2713CC3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1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F9E2E1-DBF1-4100-8F32-D23F78519D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200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22E7-7982-40E2-AB7A-F9BDF16C57D8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17AC-D940-4EEE-99DB-6E1F61460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9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960D-1006-47D7-800A-C6E796E82D88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612A-08B7-47CD-B69D-7B0019584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6C6A-FE08-4B13-8FA7-51E8B79B8660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941E-3870-4BBA-BDE5-BB264D016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8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9C72-2B8C-482C-B854-DD179045B31A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CB9F-DA8C-43F7-8367-2F7DDF6D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B9F1-0774-4CE1-BBDC-19EB44B626F9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0D28-2BA7-4E28-B0C3-14792EB0C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9B01-FF1C-445D-9A9F-698D59A4CB03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6FDE-8DE2-4DEA-BA2B-91F55A7F9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9D3E-E8F5-43E8-9DFF-F8392420AA03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B56A-8DFC-4718-BC79-911406E7E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5CA7-5393-48CA-827F-8A32D5704FE6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C876-53B6-400F-B92A-1803EAF4A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3AE3-6729-4B5B-8D6A-8ED15CAA426B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1036-E07A-4669-B7FC-D7C14C2FD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40B2-282A-4181-9906-F535014AA9A0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4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B7478-BDA6-40C9-BA04-2CFF851CD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98AA-F769-4C91-BEAE-556607394224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786F-7D0E-4B4D-810B-623CB3B12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40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DF2F6-B9E5-4C4E-8736-98B2C3ED4C39}" type="datetimeFigureOut">
              <a:rPr lang="en-US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40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4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0885C-7788-4FA7-9ABC-C561518BA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05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54AAE5F-58F5-4FE8-98A2-8A6EA97E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47" y="3940234"/>
            <a:ext cx="8077200" cy="1826363"/>
          </a:xfrm>
        </p:spPr>
        <p:txBody>
          <a:bodyPr/>
          <a:lstStyle/>
          <a:p>
            <a:r>
              <a:rPr lang="en-US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New Safer, Social Distancing Procedures for Picture Day</a:t>
            </a:r>
            <a:r>
              <a:rPr lang="en-US" b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b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235" y="1773309"/>
            <a:ext cx="3629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YOUR LOGO HERE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7" y="731061"/>
            <a:ext cx="3256780" cy="32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Miss Our Schools, The Students &amp; Their Families!</a:t>
            </a:r>
            <a:endParaRPr lang="en-US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761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7467600" cy="1143000"/>
          </a:xfrm>
        </p:spPr>
        <p:txBody>
          <a:bodyPr/>
          <a:lstStyle/>
          <a:p>
            <a:r>
              <a:rPr lang="en-US" dirty="0" smtClean="0"/>
              <a:t>We Will Be Ready to Come Back When You 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277"/>
            <a:ext cx="7467600" cy="4525963"/>
          </a:xfrm>
        </p:spPr>
        <p:txBody>
          <a:bodyPr/>
          <a:lstStyle/>
          <a:p>
            <a:pPr marL="36512" indent="0">
              <a:buNone/>
            </a:pPr>
            <a:r>
              <a:rPr lang="en-US" dirty="0">
                <a:solidFill>
                  <a:schemeClr val="accent1"/>
                </a:solidFill>
              </a:rPr>
              <a:t>In </a:t>
            </a:r>
            <a:r>
              <a:rPr lang="en-US" dirty="0" smtClean="0">
                <a:solidFill>
                  <a:schemeClr val="accent1"/>
                </a:solidFill>
              </a:rPr>
              <a:t>addition </a:t>
            </a:r>
            <a:r>
              <a:rPr lang="en-US" dirty="0">
                <a:solidFill>
                  <a:schemeClr val="accent1"/>
                </a:solidFill>
              </a:rPr>
              <a:t>to our regular safe environment </a:t>
            </a:r>
            <a:r>
              <a:rPr lang="en-US" dirty="0" smtClean="0">
                <a:solidFill>
                  <a:schemeClr val="accent1"/>
                </a:solidFill>
              </a:rPr>
              <a:t>(cleaning equipment, privacy of photos, etc.) we will be adding extra safety measures going forward </a:t>
            </a:r>
            <a:r>
              <a:rPr lang="en-US" smtClean="0">
                <a:solidFill>
                  <a:schemeClr val="accent1"/>
                </a:solidFill>
              </a:rPr>
              <a:t>to ensure </a:t>
            </a:r>
            <a:r>
              <a:rPr lang="en-US" dirty="0" smtClean="0">
                <a:solidFill>
                  <a:schemeClr val="accent1"/>
                </a:solidFill>
              </a:rPr>
              <a:t>an EVEN SAFER experience for everyone involved. We can’t wait to get back to doing what we love – capturing your child’s school and class portraits!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1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4B5DF8F-B1C6-4037-AABB-CF74E74C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Time for Safety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9552DE0-C2ED-4FD5-827E-699F262ED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0946" y="1403641"/>
            <a:ext cx="3657600" cy="4525963"/>
          </a:xfrm>
        </p:spPr>
        <p:txBody>
          <a:bodyPr/>
          <a:lstStyle/>
          <a:p>
            <a:r>
              <a:rPr lang="en-US" sz="2300" dirty="0" smtClean="0">
                <a:solidFill>
                  <a:schemeClr val="accent1"/>
                </a:solidFill>
              </a:rPr>
              <a:t>We are scheduling more time between classes to limit the number of people in the photography area/hallways.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Likewise, we ask that only students/staff getting photos taken be allowed in the photography area.</a:t>
            </a:r>
          </a:p>
          <a:p>
            <a:r>
              <a:rPr lang="en-US" sz="2300" dirty="0" smtClean="0">
                <a:solidFill>
                  <a:schemeClr val="accent1"/>
                </a:solidFill>
              </a:rPr>
              <a:t>We can schedule more Picture Days to accommodate proper distancing.</a:t>
            </a:r>
            <a:endParaRPr lang="en-US" sz="23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6" y="1684809"/>
            <a:ext cx="285443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4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59D06E8-8244-434B-AEC9-7B000EEF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Digital Artwork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A1AA22C-5A20-4360-9931-300251D06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476108" cy="4525963"/>
          </a:xfrm>
        </p:spPr>
        <p:txBody>
          <a:bodyPr wrap="square" anchor="t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We offer “Virtual Group” or “Composite” class and/or staff photos.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These photos are created using individual images.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5" y="1414564"/>
            <a:ext cx="320039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36" y="2660422"/>
            <a:ext cx="32004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6" y="4356475"/>
            <a:ext cx="448056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94F19-8932-4204-B7E7-88C610B1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0" y="574441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Sanitize &amp; Sanitize </a:t>
            </a:r>
            <a:br>
              <a:rPr lang="en-US" dirty="0" smtClean="0"/>
            </a:br>
            <a:r>
              <a:rPr lang="en-US" dirty="0" smtClean="0"/>
              <a:t>Some More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D6318A-77C2-4AF6-8E38-0D816897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73377"/>
            <a:ext cx="7992443" cy="365278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Where there are any props involved, we will have hand sanitizer for the student to use before and after photography.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All props will be sanitized between each student.</a:t>
            </a:r>
            <a:endParaRPr lang="en-US" dirty="0">
              <a:solidFill>
                <a:schemeClr val="accent1"/>
              </a:solidFill>
            </a:endParaRPr>
          </a:p>
          <a:p>
            <a:pPr marL="3651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3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94F19-8932-4204-B7E7-88C610B1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0" y="574441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Touch-Free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D6318A-77C2-4AF6-8E38-0D816897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09" y="2051298"/>
            <a:ext cx="7992443" cy="365278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We will provide NO TOUCH services wherever possible for Picture Day by eliminating the use of forms, allowing online ordering, and sending orders direct to parent’s home.</a:t>
            </a:r>
          </a:p>
        </p:txBody>
      </p:sp>
    </p:spTree>
    <p:extLst>
      <p:ext uri="{BB962C8B-B14F-4D97-AF65-F5344CB8AC3E}">
        <p14:creationId xmlns:p14="http://schemas.microsoft.com/office/powerpoint/2010/main" val="191772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D8C2C-A52B-41F9-9843-F827722E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274638"/>
            <a:ext cx="7616575" cy="1143000"/>
          </a:xfrm>
        </p:spPr>
        <p:txBody>
          <a:bodyPr/>
          <a:lstStyle/>
          <a:p>
            <a:r>
              <a:rPr lang="en-US" dirty="0" smtClean="0"/>
              <a:t>The Wellbeing of our Staff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A4165E-5E3C-4C66-AFEA-ED1DE7C6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7506" y="1833044"/>
            <a:ext cx="4401685" cy="444293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Our employees that are within 6 feet of a </a:t>
            </a:r>
            <a:r>
              <a:rPr lang="en-US" smtClean="0">
                <a:solidFill>
                  <a:schemeClr val="accent1"/>
                </a:solidFill>
              </a:rPr>
              <a:t>child will </a:t>
            </a:r>
            <a:r>
              <a:rPr lang="en-US" dirty="0" smtClean="0">
                <a:solidFill>
                  <a:schemeClr val="accent1"/>
                </a:solidFill>
              </a:rPr>
              <a:t>be required to wear a face covering.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We will constantly monitor the health of our employees.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" y="2162564"/>
            <a:ext cx="3383280" cy="28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4A523-D9E0-406B-88E6-3A526E1F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53" y="1160381"/>
            <a:ext cx="7222293" cy="4467824"/>
          </a:xfrm>
        </p:spPr>
        <p:txBody>
          <a:bodyPr/>
          <a:lstStyle/>
          <a:p>
            <a:pPr algn="ctr"/>
            <a:r>
              <a:rPr lang="en-US" dirty="0" smtClean="0"/>
              <a:t>We Can’t Wait to See You!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1"/>
                </a:solidFill>
              </a:rPr>
              <a:t>Please let us know if there are any special needs your school may have!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We look forward to our new normal together!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ustom 1">
      <a:dk1>
        <a:srgbClr val="002060"/>
      </a:dk1>
      <a:lt1>
        <a:srgbClr val="002060"/>
      </a:lt1>
      <a:dk2>
        <a:srgbClr val="FFFFFF"/>
      </a:dk2>
      <a:lt2>
        <a:srgbClr val="5B5B5B"/>
      </a:lt2>
      <a:accent1>
        <a:srgbClr val="444444"/>
      </a:accent1>
      <a:accent2>
        <a:srgbClr val="FF0000"/>
      </a:accent2>
      <a:accent3>
        <a:srgbClr val="000000"/>
      </a:accent3>
      <a:accent4>
        <a:srgbClr val="989AAC"/>
      </a:accent4>
      <a:accent5>
        <a:srgbClr val="707070"/>
      </a:accent5>
      <a:accent6>
        <a:srgbClr val="4B4B4B"/>
      </a:accent6>
      <a:hlink>
        <a:srgbClr val="7F7F7F"/>
      </a:hlink>
      <a:folHlink>
        <a:srgbClr val="969696"/>
      </a:folHlink>
    </a:clrScheme>
    <a:fontScheme name="Custom 1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273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New Safer, Social Distancing Procedures for Picture Day </vt:lpstr>
      <vt:lpstr>We Miss Our Schools, The Students &amp; Their Families!</vt:lpstr>
      <vt:lpstr>We Will Be Ready to Come Back When You Are!</vt:lpstr>
      <vt:lpstr>Making Time for Safety</vt:lpstr>
      <vt:lpstr>Digital Artwork</vt:lpstr>
      <vt:lpstr>Sanitize &amp; Sanitize  Some More</vt:lpstr>
      <vt:lpstr>Touch-Free Policy</vt:lpstr>
      <vt:lpstr>The Wellbeing of our Staff</vt:lpstr>
      <vt:lpstr>We Can’t Wait to See You! Please let us know if there are any special needs your school may have! We look forward to our new normal together!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Graduation Ceremonies</dc:title>
  <dc:creator>Steve</dc:creator>
  <cp:lastModifiedBy>Sarah Burns</cp:lastModifiedBy>
  <cp:revision>50</cp:revision>
  <dcterms:created xsi:type="dcterms:W3CDTF">2020-04-14T18:26:32Z</dcterms:created>
  <dcterms:modified xsi:type="dcterms:W3CDTF">2020-06-19T17:46:01Z</dcterms:modified>
</cp:coreProperties>
</file>